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1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A912B7-D514-4F49-B290-800D237744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Građa </a:t>
            </a:r>
            <a:br>
              <a:rPr lang="hr-HR" dirty="0"/>
            </a:br>
            <a:r>
              <a:rPr lang="hr-HR" dirty="0"/>
              <a:t>tvari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9A541D6-AF0B-4CBD-BEB3-011D0F7152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ponavljanje</a:t>
            </a:r>
          </a:p>
        </p:txBody>
      </p:sp>
    </p:spTree>
    <p:extLst>
      <p:ext uri="{BB962C8B-B14F-4D97-AF65-F5344CB8AC3E}">
        <p14:creationId xmlns:p14="http://schemas.microsoft.com/office/powerpoint/2010/main" val="1967624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A81066-05B4-40FD-A6AF-E8773D70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  <a:latin typeface="Algerian" panose="04020705040A02060702" pitchFamily="82" charset="0"/>
              </a:rPr>
              <a:t>DEFINIRAJ POJMOVE I NADOPUNI REČENICE: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A20D2B5-26B1-42FE-AE17-599211239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</a:rPr>
              <a:t>Simboli su__________________________________________________</a:t>
            </a:r>
          </a:p>
          <a:p>
            <a:r>
              <a:rPr lang="hr-HR" dirty="0">
                <a:solidFill>
                  <a:srgbClr val="00B050"/>
                </a:solidFill>
              </a:rPr>
              <a:t>Periodni sustav elemenata(PSE) je__________________________________________</a:t>
            </a:r>
          </a:p>
          <a:p>
            <a:r>
              <a:rPr lang="hr-HR" dirty="0">
                <a:solidFill>
                  <a:srgbClr val="00B050"/>
                </a:solidFill>
              </a:rPr>
              <a:t>Kemijskim formulama prikazujemo__________________ i _______________________</a:t>
            </a:r>
          </a:p>
          <a:p>
            <a:r>
              <a:rPr lang="hr-HR">
                <a:solidFill>
                  <a:srgbClr val="00B050"/>
                </a:solidFill>
              </a:rPr>
              <a:t>Simbolima prikazujemo </a:t>
            </a:r>
            <a:r>
              <a:rPr lang="hr-HR" dirty="0">
                <a:solidFill>
                  <a:srgbClr val="00B050"/>
                </a:solidFill>
              </a:rPr>
              <a:t>___________________ i _______________________</a:t>
            </a:r>
          </a:p>
          <a:p>
            <a:r>
              <a:rPr lang="hr-HR" dirty="0">
                <a:solidFill>
                  <a:srgbClr val="00B050"/>
                </a:solidFill>
              </a:rPr>
              <a:t>Periodni sustav elemenata je građen od _________________ i ____________________</a:t>
            </a:r>
          </a:p>
          <a:p>
            <a:r>
              <a:rPr lang="hr-HR" dirty="0">
                <a:solidFill>
                  <a:srgbClr val="00B050"/>
                </a:solidFill>
              </a:rPr>
              <a:t>Metali su u PSE smješteni________________________________________________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17131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Nemetali su u PSE smješteni________________________________________________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3159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A81066-05B4-40FD-A6AF-E8773D70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>
                <a:solidFill>
                  <a:srgbClr val="00B050"/>
                </a:solidFill>
                <a:latin typeface="Algerian" panose="04020705040A02060702" pitchFamily="82" charset="0"/>
              </a:rPr>
              <a:t>Napiši značenje:</a:t>
            </a:r>
            <a:br>
              <a:rPr lang="hr-HR" dirty="0">
                <a:solidFill>
                  <a:srgbClr val="00B050"/>
                </a:solidFill>
                <a:latin typeface="Algerian" panose="04020705040A02060702" pitchFamily="82" charset="0"/>
              </a:rPr>
            </a:br>
            <a:r>
              <a:rPr kumimoji="0" lang="hr-HR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r-HR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45902319-569A-4534-81E3-9544D3DDA4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034" y="1741434"/>
            <a:ext cx="1397623" cy="1405177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C19A6978-AE7F-4AA2-8BCF-A6B3D0E69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4605" y="3429000"/>
            <a:ext cx="1476087" cy="1492131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AC7BC48-C71A-410B-939B-D32EF65F1E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9919" y="5163177"/>
            <a:ext cx="1468065" cy="149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8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A81066-05B4-40FD-A6AF-E8773D70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  <a:latin typeface="Algerian" panose="04020705040A02060702" pitchFamily="82" charset="0"/>
              </a:rPr>
              <a:t>napiši znakovima: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A20D2B5-26B1-42FE-AE17-599211239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5C3FB289-6A91-471B-81B6-DD2B6722DC1F}"/>
              </a:ext>
            </a:extLst>
          </p:cNvPr>
          <p:cNvSpPr/>
          <p:nvPr/>
        </p:nvSpPr>
        <p:spPr>
          <a:xfrm>
            <a:off x="1310600" y="2613212"/>
            <a:ext cx="10881400" cy="907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44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695325" algn="l"/>
              </a:tabLst>
            </a:pPr>
            <a:r>
              <a:rPr lang="hr-HR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atoma magnezija             b) 2 molekule fosfora                      c) 4 molekule sumporova dioksida</a:t>
            </a:r>
          </a:p>
          <a:p>
            <a:pPr defTabSz="914400">
              <a:lnSpc>
                <a:spcPct val="115000"/>
              </a:lnSpc>
              <a:spcAft>
                <a:spcPts val="1000"/>
              </a:spcAft>
              <a:tabLst>
                <a:tab pos="695325" algn="l"/>
              </a:tabLst>
            </a:pPr>
            <a:r>
              <a:rPr lang="hr-HR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hr-HR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                         _____________                                     __________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7B5C1F03-1E8F-4ACC-A70A-5B4BD667F547}"/>
              </a:ext>
            </a:extLst>
          </p:cNvPr>
          <p:cNvSpPr/>
          <p:nvPr/>
        </p:nvSpPr>
        <p:spPr>
          <a:xfrm>
            <a:off x="1251678" y="4191001"/>
            <a:ext cx="10881400" cy="779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15000"/>
              </a:lnSpc>
              <a:tabLst>
                <a:tab pos="695325" algn="l"/>
              </a:tabLst>
            </a:pPr>
            <a:r>
              <a:rPr lang="hr-HR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molekulu ugljikova(IV) oksida      e)atom aluminija                        f)  5 molekula metana </a:t>
            </a:r>
          </a:p>
          <a:p>
            <a:pPr algn="ctr" defTabSz="914400">
              <a:lnSpc>
                <a:spcPct val="115000"/>
              </a:lnSpc>
              <a:spcAft>
                <a:spcPts val="1000"/>
              </a:spcAft>
              <a:tabLst>
                <a:tab pos="695325" algn="l"/>
              </a:tabLst>
            </a:pPr>
            <a:r>
              <a:rPr lang="hr-HR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hr-HR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                                        _____________                            ____________</a:t>
            </a:r>
          </a:p>
        </p:txBody>
      </p:sp>
    </p:spTree>
    <p:extLst>
      <p:ext uri="{BB962C8B-B14F-4D97-AF65-F5344CB8AC3E}">
        <p14:creationId xmlns:p14="http://schemas.microsoft.com/office/powerpoint/2010/main" val="337457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A81066-05B4-40FD-A6AF-E8773D70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  <a:latin typeface="Algerian" panose="04020705040A02060702" pitchFamily="82" charset="0"/>
              </a:rPr>
              <a:t>Popuni tablicu:</a:t>
            </a:r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40786498-D702-485E-94FD-61C7D9EBE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046006"/>
              </p:ext>
            </p:extLst>
          </p:nvPr>
        </p:nvGraphicFramePr>
        <p:xfrm>
          <a:off x="2852831" y="2192688"/>
          <a:ext cx="7393828" cy="2737422"/>
        </p:xfrm>
        <a:graphic>
          <a:graphicData uri="http://schemas.openxmlformats.org/drawingml/2006/table">
            <a:tbl>
              <a:tblPr firstRow="1" firstCol="1" bandRow="1"/>
              <a:tblGrid>
                <a:gridCol w="1055856">
                  <a:extLst>
                    <a:ext uri="{9D8B030D-6E8A-4147-A177-3AD203B41FA5}">
                      <a16:colId xmlns:a16="http://schemas.microsoft.com/office/drawing/2014/main" val="1708001372"/>
                    </a:ext>
                  </a:extLst>
                </a:gridCol>
                <a:gridCol w="1055856">
                  <a:extLst>
                    <a:ext uri="{9D8B030D-6E8A-4147-A177-3AD203B41FA5}">
                      <a16:colId xmlns:a16="http://schemas.microsoft.com/office/drawing/2014/main" val="1290713912"/>
                    </a:ext>
                  </a:extLst>
                </a:gridCol>
                <a:gridCol w="1055856">
                  <a:extLst>
                    <a:ext uri="{9D8B030D-6E8A-4147-A177-3AD203B41FA5}">
                      <a16:colId xmlns:a16="http://schemas.microsoft.com/office/drawing/2014/main" val="2940622189"/>
                    </a:ext>
                  </a:extLst>
                </a:gridCol>
                <a:gridCol w="1056565">
                  <a:extLst>
                    <a:ext uri="{9D8B030D-6E8A-4147-A177-3AD203B41FA5}">
                      <a16:colId xmlns:a16="http://schemas.microsoft.com/office/drawing/2014/main" val="3852924370"/>
                    </a:ext>
                  </a:extLst>
                </a:gridCol>
                <a:gridCol w="1056565">
                  <a:extLst>
                    <a:ext uri="{9D8B030D-6E8A-4147-A177-3AD203B41FA5}">
                      <a16:colId xmlns:a16="http://schemas.microsoft.com/office/drawing/2014/main" val="4007690602"/>
                    </a:ext>
                  </a:extLst>
                </a:gridCol>
                <a:gridCol w="1056565">
                  <a:extLst>
                    <a:ext uri="{9D8B030D-6E8A-4147-A177-3AD203B41FA5}">
                      <a16:colId xmlns:a16="http://schemas.microsoft.com/office/drawing/2014/main" val="4225576900"/>
                    </a:ext>
                  </a:extLst>
                </a:gridCol>
                <a:gridCol w="1056565">
                  <a:extLst>
                    <a:ext uri="{9D8B030D-6E8A-4147-A177-3AD203B41FA5}">
                      <a16:colId xmlns:a16="http://schemas.microsoft.com/office/drawing/2014/main" val="40793905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simbol kemijsko</a:t>
                      </a:r>
                      <a:r>
                        <a:rPr lang="hr-HR" sz="18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 elementa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kemijski element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N(p)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N(e)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N(n)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215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190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kisik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0458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9619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0335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997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411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705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C53515-DC8F-4692-AD99-999375ED2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5400" dirty="0">
                <a:solidFill>
                  <a:srgbClr val="00B050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  <a:t>Odredi valenciju i naziv spoja : </a:t>
            </a:r>
            <a:endParaRPr lang="hr-HR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270B6D7-7243-429D-88E5-AFDC53B91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a) sumpora u SO</a:t>
            </a: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hr-HR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                               b) dušika u N</a:t>
            </a:r>
            <a:r>
              <a:rPr lang="hr-HR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hr-HR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endParaRPr lang="hr-H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1200"/>
              </a:spcAft>
              <a:buNone/>
            </a:pPr>
            <a:br>
              <a:rPr lang="hr-H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naziv</a:t>
            </a:r>
            <a:r>
              <a:rPr lang="hr-HR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spoja</a:t>
            </a:r>
            <a:r>
              <a:rPr lang="hr-HR" sz="28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____________              </a:t>
            </a:r>
            <a:r>
              <a:rPr lang="hr-HR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naziv  </a:t>
            </a:r>
            <a:r>
              <a:rPr lang="hr-HR" sz="28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spoja:____________</a:t>
            </a:r>
            <a:endParaRPr lang="hr-H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682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936D02-30AE-4739-846E-35EABB15A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5400" dirty="0">
                <a:solidFill>
                  <a:srgbClr val="00B050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</a:rPr>
              <a:t>Odredi formulu spoja : </a:t>
            </a:r>
            <a:endParaRPr lang="hr-HR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5AF36FF-617E-408E-A939-F87833552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a) kalcijev oksid                                                         b) dušikov(II) oksid </a:t>
            </a:r>
            <a:endParaRPr lang="hr-H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6870054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86</TotalTime>
  <Words>203</Words>
  <Application>Microsoft Office PowerPoint</Application>
  <PresentationFormat>Široki zaslon</PresentationFormat>
  <Paragraphs>77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4" baseType="lpstr">
      <vt:lpstr>Algerian</vt:lpstr>
      <vt:lpstr>Arial</vt:lpstr>
      <vt:lpstr>Calibri</vt:lpstr>
      <vt:lpstr>Gill Sans MT</vt:lpstr>
      <vt:lpstr>Impact</vt:lpstr>
      <vt:lpstr>Times New Roman</vt:lpstr>
      <vt:lpstr>Značka</vt:lpstr>
      <vt:lpstr>Građa  tvari</vt:lpstr>
      <vt:lpstr>DEFINIRAJ POJMOVE I NADOPUNI REČENICE:</vt:lpstr>
      <vt:lpstr>Napiši značenje:  </vt:lpstr>
      <vt:lpstr>napiši znakovima:</vt:lpstr>
      <vt:lpstr>Popuni tablicu:</vt:lpstr>
      <vt:lpstr>Odredi valenciju i naziv spoja : </vt:lpstr>
      <vt:lpstr>Odredi formulu spoja :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kiseline</dc:title>
  <dc:creator>Darija Vištica</dc:creator>
  <cp:lastModifiedBy>Jelena Cvrković</cp:lastModifiedBy>
  <cp:revision>13</cp:revision>
  <dcterms:created xsi:type="dcterms:W3CDTF">2024-02-07T18:33:28Z</dcterms:created>
  <dcterms:modified xsi:type="dcterms:W3CDTF">2024-02-26T09:56:20Z</dcterms:modified>
</cp:coreProperties>
</file>