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A912B7-D514-4F49-B290-800D237744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Kiseline</a:t>
            </a:r>
            <a:br>
              <a:rPr lang="hr-HR" dirty="0"/>
            </a:br>
            <a:r>
              <a:rPr lang="hr-HR" dirty="0"/>
              <a:t>lužine</a:t>
            </a:r>
            <a:br>
              <a:rPr lang="hr-HR" dirty="0"/>
            </a:br>
            <a:r>
              <a:rPr lang="hr-HR" dirty="0"/>
              <a:t>soli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9A541D6-AF0B-4CBD-BEB3-011D0F715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196762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DEFINIRAJ POJMOVE I NADOPUNI REČENICE: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20D2B5-26B1-42FE-AE17-59921123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</a:rPr>
              <a:t>ELEKTROLITI SU __________________________________________________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LUŽINE SU ______________________________________________________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KISELINE SU GRAĐENE OD__________________ i 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LUŽINE SU GRAĐENE OD ___________________ i 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KISELINE DOBIVAMO ______________________________________________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LUŽINE DOBIVAMO ________________________________________________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NAČINI DOBIVANJA SOLI: __________, ____________, ___________,_____________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159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Razvrstaj spojeve na:</a:t>
            </a:r>
            <a:b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</a:br>
            <a:r>
              <a:rPr kumimoji="0" lang="hr-HR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r-HR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20D2B5-26B1-42FE-AE17-59921123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CuCl</a:t>
            </a:r>
            <a:r>
              <a:rPr kumimoji="0" lang="hr-H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Al(OH)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hr-H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H</a:t>
            </a: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 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HNO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 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FeSO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Ca(OH)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hr-HR" sz="3200" b="0" i="0" u="none" strike="noStrike" kern="1200" cap="all" spc="20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anose="04020705040A02060702" pitchFamily="82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kumimoji="0" lang="hr-HR" sz="3200" b="0" i="0" u="none" strike="noStrike" kern="1200" cap="all" spc="2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>Okside:</a:t>
            </a:r>
          </a:p>
          <a:p>
            <a:pPr marL="0" indent="0">
              <a:buNone/>
            </a:pPr>
            <a:r>
              <a:rPr lang="hr-HR" sz="3200" cap="all" spc="200" dirty="0">
                <a:solidFill>
                  <a:srgbClr val="00B050"/>
                </a:solidFill>
                <a:latin typeface="Algerian" panose="04020705040A02060702" pitchFamily="82" charset="0"/>
                <a:ea typeface="+mj-ea"/>
                <a:cs typeface="+mj-cs"/>
              </a:rPr>
              <a:t>Kiseline:</a:t>
            </a:r>
          </a:p>
          <a:p>
            <a:pPr marL="0" indent="0">
              <a:buNone/>
            </a:pPr>
            <a:r>
              <a:rPr lang="hr-HR" sz="3200" cap="all" spc="200" dirty="0">
                <a:solidFill>
                  <a:srgbClr val="00B050"/>
                </a:solidFill>
                <a:latin typeface="Algerian" panose="04020705040A02060702" pitchFamily="82" charset="0"/>
                <a:ea typeface="+mj-ea"/>
                <a:cs typeface="+mj-cs"/>
              </a:rPr>
              <a:t>Hidrokside/lužine:</a:t>
            </a:r>
          </a:p>
          <a:p>
            <a:pPr marL="0" indent="0">
              <a:buNone/>
            </a:pPr>
            <a:r>
              <a:rPr kumimoji="0" lang="hr-HR" sz="3200" b="0" i="0" u="none" strike="noStrike" kern="1200" cap="all" spc="2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>soli:</a:t>
            </a:r>
            <a:endParaRPr kumimoji="0" lang="hr-HR" sz="5100" b="0" i="0" u="none" strike="noStrike" kern="1200" cap="all" spc="20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anose="04020705040A02060702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848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napiši formulu spoja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20D2B5-26B1-42FE-AE17-59921123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5C3FB289-6A91-471B-81B6-DD2B6722DC1F}"/>
              </a:ext>
            </a:extLst>
          </p:cNvPr>
          <p:cNvSpPr/>
          <p:nvPr/>
        </p:nvSpPr>
        <p:spPr>
          <a:xfrm>
            <a:off x="1310600" y="2613212"/>
            <a:ext cx="10881400" cy="90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dušična kiselina                b) magnezijev oksid                        c) sumporov dioksid</a:t>
            </a:r>
          </a:p>
          <a:p>
            <a:pPr defTabSz="914400">
              <a:lnSpc>
                <a:spcPct val="115000"/>
              </a:lnSpc>
              <a:spcAft>
                <a:spcPts val="1000"/>
              </a:spcAft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hr-HR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                         _____________                                     __________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7B5C1F03-1E8F-4ACC-A70A-5B4BD667F547}"/>
              </a:ext>
            </a:extLst>
          </p:cNvPr>
          <p:cNvSpPr/>
          <p:nvPr/>
        </p:nvSpPr>
        <p:spPr>
          <a:xfrm>
            <a:off x="1251678" y="3724836"/>
            <a:ext cx="10881400" cy="779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15000"/>
              </a:lnSpc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fosforna  kiselina                e) aluminijev hidroksid                        f)  natrijev sulfat</a:t>
            </a:r>
          </a:p>
          <a:p>
            <a:pPr defTabSz="914400">
              <a:lnSpc>
                <a:spcPct val="115000"/>
              </a:lnSpc>
              <a:spcAft>
                <a:spcPts val="1000"/>
              </a:spcAft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hr-HR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                         _____________                                     __________</a:t>
            </a:r>
          </a:p>
        </p:txBody>
      </p:sp>
    </p:spTree>
    <p:extLst>
      <p:ext uri="{BB962C8B-B14F-4D97-AF65-F5344CB8AC3E}">
        <p14:creationId xmlns:p14="http://schemas.microsoft.com/office/powerpoint/2010/main" val="337457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Napiši naziv spoja: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20D2B5-26B1-42FE-AE17-59921123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   b)  </a:t>
            </a:r>
            <a:r>
              <a:rPr kumimoji="0" lang="hr-H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MgO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c) SO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d) Ca(OH)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</a:p>
          <a:p>
            <a:pPr marL="0" indent="0">
              <a:buNone/>
            </a:pPr>
            <a:endParaRPr lang="hr-HR" noProof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0" lang="hr-HR" sz="2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              _____________                ____________                  _____________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noProof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e)  HNO</a:t>
            </a:r>
            <a:r>
              <a:rPr lang="hr-HR" baseline="-25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                                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Ca(NO</a:t>
            </a:r>
            <a:r>
              <a:rPr kumimoji="0" lang="hr-H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g)  CuCl</a:t>
            </a:r>
            <a:r>
              <a:rPr kumimoji="0" lang="hr-HR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</a:p>
          <a:p>
            <a:pPr marL="0" indent="0">
              <a:buNone/>
            </a:pPr>
            <a:endParaRPr lang="hr-HR" baseline="-250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baseline="-250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                         _________________                           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25070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IZJEDNAČI JEDNADŽBE DOBIVANJA SOLI: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20D2B5-26B1-42FE-AE17-59921123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9900"/>
              </a:buClr>
              <a:buSzPts val="2000"/>
              <a:buFont typeface="Arial"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METAL + NEMETAL → SOL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lang="hr-HR" sz="2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Na</a:t>
            </a: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   +       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Cl</a:t>
            </a: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2</a:t>
            </a: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  →  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hr-HR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METAL + KISELINA → SOL + VODIK</a:t>
            </a:r>
            <a:endParaRPr lang="hr-H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Mg    +   HCl→ 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MgCl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2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+   H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2</a:t>
            </a:r>
            <a:endParaRPr kumimoji="0" lang="hr-HR" sz="20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lang="hr-HR" sz="20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9900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METALNI OKSID + KISELINA → SOL + VODA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lang="hr-HR" sz="2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      +       H</a:t>
            </a:r>
            <a:r>
              <a:rPr lang="hr-HR" kern="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hr-HR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4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 →   C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</a:t>
            </a: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hr-HR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4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)</a:t>
            </a:r>
            <a:r>
              <a:rPr kumimoji="0" lang="hr-HR" sz="20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2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+  H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2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</a:t>
            </a:r>
            <a:endParaRPr kumimoji="0" lang="hr-H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LUŽINA  +  KISELINA  →  SOL  +  VODA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6699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lang="hr-HR" sz="2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r-HR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Mg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OH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)</a:t>
            </a:r>
            <a:r>
              <a:rPr kumimoji="0" lang="hr-HR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2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+ 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NO</a:t>
            </a:r>
            <a:r>
              <a:rPr kumimoji="0" lang="hr-HR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3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hr-HR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Mg</a:t>
            </a:r>
            <a:r>
              <a:rPr lang="hr-HR" sz="21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kumimoji="0" lang="hr-HR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NO</a:t>
            </a:r>
            <a:r>
              <a:rPr kumimoji="0" lang="hr-HR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3</a:t>
            </a:r>
            <a:r>
              <a:rPr kumimoji="0" lang="hr-HR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)</a:t>
            </a:r>
            <a:r>
              <a:rPr kumimoji="0" lang="hr-HR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2</a:t>
            </a:r>
            <a:r>
              <a:rPr kumimoji="0" lang="hr-HR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+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2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7446082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51</TotalTime>
  <Words>238</Words>
  <Application>Microsoft Office PowerPoint</Application>
  <PresentationFormat>Široki zaslon</PresentationFormat>
  <Paragraphs>46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Algerian</vt:lpstr>
      <vt:lpstr>Arial</vt:lpstr>
      <vt:lpstr>Calibri</vt:lpstr>
      <vt:lpstr>Gill Sans MT</vt:lpstr>
      <vt:lpstr>Impact</vt:lpstr>
      <vt:lpstr>Značka</vt:lpstr>
      <vt:lpstr>Kiseline lužine soli</vt:lpstr>
      <vt:lpstr>DEFINIRAJ POJMOVE I NADOPUNI REČENICE:</vt:lpstr>
      <vt:lpstr>Razvrstaj spojeve na:  </vt:lpstr>
      <vt:lpstr>napiši formulu spoja</vt:lpstr>
      <vt:lpstr>Napiši naziv spoja:</vt:lpstr>
      <vt:lpstr>IZJEDNAČI JEDNADŽBE DOBIVANJA SOLI: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kiseline</dc:title>
  <dc:creator>Darija Vištica</dc:creator>
  <cp:lastModifiedBy>Darija Vištica</cp:lastModifiedBy>
  <cp:revision>7</cp:revision>
  <dcterms:created xsi:type="dcterms:W3CDTF">2024-02-07T18:33:28Z</dcterms:created>
  <dcterms:modified xsi:type="dcterms:W3CDTF">2024-02-07T19:48:00Z</dcterms:modified>
</cp:coreProperties>
</file>