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80np18632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DEA30C-E2B5-4828-A8D7-D5E25627B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>
                <a:solidFill>
                  <a:srgbClr val="00B050"/>
                </a:solidFill>
              </a:rPr>
              <a:t>ugljikovodici</a:t>
            </a:r>
            <a:br>
              <a:rPr lang="hr-HR" sz="9600" dirty="0"/>
            </a:br>
            <a:endParaRPr lang="hr-HR" sz="48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E146BC-3672-449A-BC38-6AE00FDA3C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3200" dirty="0">
                <a:solidFill>
                  <a:srgbClr val="00B050"/>
                </a:solidFill>
                <a:latin typeface="Algerian" panose="04020705040A02060702" pitchFamily="82" charset="0"/>
              </a:rPr>
              <a:t>ponavljanje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64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01B21A-5379-4F24-9757-56BDFA68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  <a:t>Nadopuni rečenice</a:t>
            </a:r>
            <a:b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hr-HR" sz="3100" cap="none" dirty="0">
                <a:solidFill>
                  <a:srgbClr val="00B050"/>
                </a:solidFill>
                <a:latin typeface="Comic Sans MS" panose="030F0702030302020204" pitchFamily="66" charset="0"/>
              </a:rPr>
              <a:t>(svojstva, uporaba, nalaženje ugljikovodika)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10C83B-D7B0-49FC-A6E6-E81253499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3200" dirty="0">
                <a:solidFill>
                  <a:srgbClr val="00B050"/>
                </a:solidFill>
              </a:rPr>
              <a:t>Metan nalazimo______________________________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>
                <a:solidFill>
                  <a:srgbClr val="00B050"/>
                </a:solidFill>
              </a:rPr>
              <a:t>Metan se upotrebljava u 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 err="1">
                <a:solidFill>
                  <a:srgbClr val="00B050"/>
                </a:solidFill>
              </a:rPr>
              <a:t>Eten</a:t>
            </a:r>
            <a:r>
              <a:rPr lang="hr-HR" sz="3200" dirty="0">
                <a:solidFill>
                  <a:srgbClr val="00B050"/>
                </a:solidFill>
              </a:rPr>
              <a:t> je prisutan u ____________________________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 err="1">
                <a:solidFill>
                  <a:srgbClr val="00B050"/>
                </a:solidFill>
              </a:rPr>
              <a:t>Eten</a:t>
            </a:r>
            <a:r>
              <a:rPr lang="hr-HR" sz="3200" dirty="0">
                <a:solidFill>
                  <a:srgbClr val="00B050"/>
                </a:solidFill>
              </a:rPr>
              <a:t> se upotrebljava___________________________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 err="1">
                <a:solidFill>
                  <a:srgbClr val="00B050"/>
                </a:solidFill>
              </a:rPr>
              <a:t>Etin</a:t>
            </a:r>
            <a:r>
              <a:rPr lang="hr-HR" sz="3200" dirty="0">
                <a:solidFill>
                  <a:srgbClr val="00B050"/>
                </a:solidFill>
              </a:rPr>
              <a:t> se skladišti_______________________________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3200" dirty="0" err="1">
                <a:solidFill>
                  <a:srgbClr val="00B050"/>
                </a:solidFill>
              </a:rPr>
              <a:t>Etin</a:t>
            </a:r>
            <a:r>
              <a:rPr lang="hr-HR" sz="3200" dirty="0">
                <a:solidFill>
                  <a:srgbClr val="00B050"/>
                </a:solidFill>
              </a:rPr>
              <a:t> se upotrebljava____________________________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71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1C7CB7-D4B2-4E6B-A824-AF8F8964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  <a:t>Formule i nazivi alkana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315EA63-655C-42B7-8369-5F507943ED1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4021" t="31981" r="62831" b="46855"/>
          <a:stretch/>
        </p:blipFill>
        <p:spPr bwMode="auto">
          <a:xfrm>
            <a:off x="2895599" y="2151529"/>
            <a:ext cx="6571129" cy="4324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770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F761D7-1AC0-4E9F-9D46-BB8F100F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  <a:t>Formule i nazivi </a:t>
            </a:r>
            <a:r>
              <a:rPr lang="hr-HR" dirty="0" err="1">
                <a:solidFill>
                  <a:srgbClr val="00B050"/>
                </a:solidFill>
                <a:latin typeface="Algerian" panose="04020705040A02060702" pitchFamily="82" charset="0"/>
              </a:rPr>
              <a:t>alkena</a:t>
            </a:r>
            <a: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  <a:t> i </a:t>
            </a:r>
            <a:r>
              <a:rPr lang="hr-HR" dirty="0" err="1">
                <a:solidFill>
                  <a:srgbClr val="00B050"/>
                </a:solidFill>
                <a:latin typeface="Algerian" panose="04020705040A02060702" pitchFamily="82" charset="0"/>
              </a:rPr>
              <a:t>alkina</a:t>
            </a:r>
            <a:endParaRPr lang="hr-HR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0642FF2-DEC8-4468-BC24-949E630FE8B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7434" t="21573" r="51043" b="52089"/>
          <a:stretch/>
        </p:blipFill>
        <p:spPr bwMode="auto">
          <a:xfrm>
            <a:off x="1371599" y="2522167"/>
            <a:ext cx="3476562" cy="3860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EEC17D4-0B40-47FD-AFEF-6345E5635BF5}"/>
              </a:ext>
            </a:extLst>
          </p:cNvPr>
          <p:cNvPicPr/>
          <p:nvPr/>
        </p:nvPicPr>
        <p:blipFill rotWithShape="1">
          <a:blip r:embed="rId2"/>
          <a:srcRect l="37434" t="51347" r="50434" b="27101"/>
          <a:stretch/>
        </p:blipFill>
        <p:spPr bwMode="auto">
          <a:xfrm>
            <a:off x="5629834" y="2522167"/>
            <a:ext cx="3361765" cy="3800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155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24ABF7-EBE5-408C-BBF4-F5E47F38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92D050"/>
                </a:solidFill>
                <a:latin typeface="Algerian" panose="04020705040A02060702" pitchFamily="82" charset="0"/>
              </a:rPr>
              <a:t>Mjere opreza pri radu sa zapaljivim plinovima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C15918E-2A4E-4571-83F9-0613CFA04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506" y="2286000"/>
            <a:ext cx="3955454" cy="45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5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DDA3BD-A6CD-49C3-9389-845399CC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  <a:t>Kemijske reakcije</a:t>
            </a:r>
            <a:br>
              <a:rPr lang="hr-HR" dirty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hr-HR" sz="3200" cap="none" dirty="0">
                <a:solidFill>
                  <a:srgbClr val="00B050"/>
                </a:solidFill>
                <a:latin typeface="+mn-lt"/>
              </a:rPr>
              <a:t>(jednadžbe gorenja)</a:t>
            </a:r>
            <a:endParaRPr lang="hr-HR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A87E235-C639-410A-93F7-AFB891F7B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725" y="2483225"/>
            <a:ext cx="7228934" cy="14957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hr-HR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CH</a:t>
            </a:r>
            <a:r>
              <a:rPr lang="hr-HR" sz="4000" b="1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4</a:t>
            </a:r>
            <a:r>
              <a:rPr lang="hr-HR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+ 2O</a:t>
            </a:r>
            <a:r>
              <a:rPr lang="hr-HR" sz="4000" b="1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hr-HR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hr-HR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→ CO</a:t>
            </a:r>
            <a:r>
              <a:rPr lang="hr-HR" sz="4000" b="1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hr-HR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+ 2H</a:t>
            </a:r>
            <a:r>
              <a:rPr lang="hr-HR" sz="4000" b="1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hr-HR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</a:p>
          <a:p>
            <a:pPr marL="742950" indent="-742950">
              <a:buAutoNum type="arabicPeriod"/>
            </a:pPr>
            <a:r>
              <a:rPr lang="hr-HR" sz="4000" b="1">
                <a:solidFill>
                  <a:srgbClr val="FFC000"/>
                </a:solidFill>
                <a:latin typeface="Comic Sans MS" panose="030F0702030302020204" pitchFamily="66" charset="0"/>
              </a:rPr>
              <a:t>*Prikaži </a:t>
            </a:r>
            <a:r>
              <a:rPr lang="hr-HR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gorenje </a:t>
            </a:r>
            <a:r>
              <a:rPr lang="hr-HR" sz="4000" b="1" dirty="0" err="1">
                <a:solidFill>
                  <a:srgbClr val="FFC000"/>
                </a:solidFill>
                <a:latin typeface="Comic Sans MS" panose="030F0702030302020204" pitchFamily="66" charset="0"/>
              </a:rPr>
              <a:t>etina</a:t>
            </a:r>
            <a:r>
              <a:rPr lang="hr-HR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endParaRPr lang="hr-HR" sz="4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635138D-E924-4638-B072-ABD46715A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811" y="3935506"/>
            <a:ext cx="3137647" cy="27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9FBB4-E852-4A34-9C4C-76EB8019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92D050"/>
                </a:solidFill>
                <a:latin typeface="Algerian" panose="04020705040A02060702" pitchFamily="82" charset="0"/>
              </a:rPr>
              <a:t>Digitalna igra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1A6DF0-2DF6-4872-8669-C9CB03904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                               https://learningapps.org/display?v=p80np186324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0071846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{B81630BE-B57B-49D2-AAA6-5C03DB022642}tf10001106</Template>
  <TotalTime>70</TotalTime>
  <Words>89</Words>
  <Application>Microsoft Office PowerPoint</Application>
  <PresentationFormat>Široki zaslon</PresentationFormat>
  <Paragraphs>19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5" baseType="lpstr">
      <vt:lpstr>Algerian</vt:lpstr>
      <vt:lpstr>Arial</vt:lpstr>
      <vt:lpstr>Calibri</vt:lpstr>
      <vt:lpstr>Comic Sans MS</vt:lpstr>
      <vt:lpstr>Gill Sans MT</vt:lpstr>
      <vt:lpstr>Impact</vt:lpstr>
      <vt:lpstr>Wingdings</vt:lpstr>
      <vt:lpstr>Značka</vt:lpstr>
      <vt:lpstr>ugljikovodici </vt:lpstr>
      <vt:lpstr>Nadopuni rečenice (svojstva, uporaba, nalaženje ugljikovodika) </vt:lpstr>
      <vt:lpstr>Formule i nazivi alkana</vt:lpstr>
      <vt:lpstr>Formule i nazivi alkena i alkina</vt:lpstr>
      <vt:lpstr>Mjere opreza pri radu sa zapaljivim plinovima </vt:lpstr>
      <vt:lpstr>Kemijske reakcije (jednadžbe gorenja)</vt:lpstr>
      <vt:lpstr>Digitalna igra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ugljikovodici</dc:title>
  <dc:creator>Darija Vištica</dc:creator>
  <cp:lastModifiedBy>Darija Vištica</cp:lastModifiedBy>
  <cp:revision>6</cp:revision>
  <dcterms:created xsi:type="dcterms:W3CDTF">2024-03-14T11:57:03Z</dcterms:created>
  <dcterms:modified xsi:type="dcterms:W3CDTF">2025-03-04T13:01:21Z</dcterms:modified>
</cp:coreProperties>
</file>